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436" name="rect 4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38" name="textbox 438"/>
          <p:cNvSpPr/>
          <p:nvPr/>
        </p:nvSpPr>
        <p:spPr>
          <a:xfrm>
            <a:off x="560705" y="529590"/>
            <a:ext cx="7943215" cy="58261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115" algn="l" rtl="0" eaLnBrk="0">
              <a:lnSpc>
                <a:spcPct val="87000"/>
              </a:lnSpc>
            </a:pPr>
            <a:r>
              <a:rPr sz="33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OKX</a:t>
            </a:r>
            <a:r>
              <a:rPr sz="3300" kern="0" spc="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交易所开户</a:t>
            </a:r>
            <a:endParaRPr sz="3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8895" algn="l" rtl="0" eaLnBrk="0">
              <a:lnSpc>
                <a:spcPct val="87000"/>
              </a:lnSpc>
              <a:spcBef>
                <a:spcPts val="1060"/>
              </a:spcBef>
            </a:pPr>
            <a:r>
              <a:rPr sz="33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国产未来</a:t>
            </a:r>
            <a:r>
              <a:rPr lang="zh-CN" sz="33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人民币</a:t>
            </a:r>
            <a:r>
              <a:rPr sz="33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稳定币第一所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111000"/>
              </a:lnSpc>
              <a:spcBef>
                <a:spcPts val="460"/>
              </a:spcBef>
            </a:pPr>
            <a:r>
              <a:rPr sz="15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一定要填邀请码！</a:t>
            </a:r>
            <a:r>
              <a:rPr sz="1500" kern="0" spc="-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2400" kern="0" spc="-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XIAOBANG           </a:t>
            </a: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界面如</a:t>
            </a:r>
            <a:r>
              <a:rPr lang="zh-CN"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右</a:t>
            </a: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2400" kern="0" spc="-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不一样均为假冒</a:t>
            </a:r>
            <a:endParaRPr lang="en-US" sz="2400" kern="0" spc="-4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111000"/>
              </a:lnSpc>
              <a:spcBef>
                <a:spcPts val="460"/>
              </a:spcBef>
            </a:pPr>
            <a:r>
              <a:rPr lang="zh-CN" altLang="en-US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注册链接：</a:t>
            </a:r>
            <a:r>
              <a:rPr lang="en-US" altLang="zh-CN" kern="0" spc="-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1" action="ppaction://hlinkfile"/>
              </a:rPr>
              <a:t>https://www.jsqkmfytwpn.com/join/XIAOBANG</a:t>
            </a:r>
            <a:r>
              <a:rPr lang="en-US" kern="0" spc="-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1" action="ppaction://hlinkfile"/>
              </a:rPr>
              <a:t>  </a:t>
            </a:r>
            <a:r>
              <a:rPr lang="en-US" kern="0" spc="-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      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1755" algn="l" rtl="0" eaLnBrk="0">
              <a:lnSpc>
                <a:spcPct val="100000"/>
              </a:lnSpc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注册链接①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</a:t>
            </a:r>
            <a:r>
              <a:rPr lang="en-US" altLang="zh-CN" sz="1600" dirty="0">
                <a:latin typeface="Arial" panose="020B0604020202020204"/>
                <a:ea typeface="Arial" panose="020B0604020202020204"/>
                <a:cs typeface="Arial" panose="020B0604020202020204"/>
                <a:hlinkClick r:id="rId2" action="ppaction://hlinkfile"/>
              </a:rPr>
              <a:t>https://www.firgrouxywebb.com/join/XIAOBANG</a:t>
            </a:r>
            <a:endParaRPr lang="en-US" altLang="zh-CN" sz="1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050" algn="l" rtl="0" eaLnBrk="0">
              <a:lnSpc>
                <a:spcPct val="99000"/>
              </a:lnSpc>
              <a:spcBef>
                <a:spcPts val="5"/>
              </a:spcBef>
            </a:pPr>
            <a:r>
              <a:rPr lang="zh-CN"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新年</a:t>
            </a:r>
            <a:r>
              <a:rPr lang="zh-CN" altLang="en-US"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🧧</a:t>
            </a:r>
            <a:r>
              <a:rPr lang="zh-CN"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限时红包</a:t>
            </a:r>
            <a:r>
              <a:rPr lang="zh-CN" altLang="en-US"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🧧</a:t>
            </a:r>
            <a:r>
              <a:rPr lang="zh-CN"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注册链接：</a:t>
            </a:r>
            <a:r>
              <a:rPr lang="en-US" altLang="zh-CN"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hlinkClick r:id="rId3" action="ppaction://hlinkfile"/>
              </a:rPr>
              <a:t>https://oyidl.me/ul/I2Ojm3?channelId=87302413&amp;utm_medium=koc&amp;utm_campaign=referral_task&amp;utm_content=R6LHrLO4</a:t>
            </a:r>
            <a:endParaRPr lang="en-US" altLang="zh-CN" sz="1500" kern="0" spc="-1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050" algn="l" rtl="0" eaLnBrk="0">
              <a:lnSpc>
                <a:spcPct val="99000"/>
              </a:lnSpc>
              <a:spcBef>
                <a:spcPts val="5"/>
              </a:spcBef>
            </a:pP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欧易备用链接：</a:t>
            </a:r>
            <a:r>
              <a:rPr sz="1500" kern="0" spc="-2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u="sng" kern="0" spc="-2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4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htt</a:t>
            </a:r>
            <a:r>
              <a:rPr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4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ps:</a:t>
            </a:r>
            <a:r>
              <a:rPr sz="1500" b="1" u="sng" kern="0" spc="77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4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/</a:t>
            </a:r>
            <a:r>
              <a:rPr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4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www.marketnode.io/join/</a:t>
            </a:r>
            <a:r>
              <a:rPr lang="en-US"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XIAOBANG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ct val="97000"/>
              </a:lnSpc>
              <a:spcBef>
                <a:spcPts val="20"/>
              </a:spcBef>
            </a:pPr>
            <a:r>
              <a:rPr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https:</a:t>
            </a:r>
            <a:r>
              <a:rPr sz="1500" b="1" u="sng" kern="0" spc="81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/</a:t>
            </a:r>
            <a:r>
              <a:rPr sz="1500" u="sng" kern="0" spc="-2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ouydl.org/u</a:t>
            </a:r>
            <a:r>
              <a:rPr sz="1500" u="sng" kern="0" spc="-30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500" u="sng" kern="0" spc="-2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l/v</a:t>
            </a:r>
            <a:r>
              <a:rPr sz="1500" u="sng" kern="0" spc="-30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500" u="sng" kern="0" spc="-2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hk7CM?cha</a:t>
            </a:r>
            <a:r>
              <a:rPr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5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nnelid=</a:t>
            </a:r>
            <a:r>
              <a:rPr lang="en-US"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XIAOBANG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" algn="l" rtl="0" eaLnBrk="0">
              <a:lnSpc>
                <a:spcPct val="103000"/>
              </a:lnSpc>
              <a:spcBef>
                <a:spcPts val="70"/>
              </a:spcBef>
            </a:pP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如果之前注册过，</a:t>
            </a:r>
            <a:r>
              <a:rPr sz="1500" kern="0" spc="-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卸载软件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r>
              <a:rPr sz="1500" kern="0" spc="-12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80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 不登录之后，</a:t>
            </a:r>
            <a:r>
              <a:rPr sz="1500" kern="0" spc="-2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sz="15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以上链接覆盖注册，</a:t>
            </a:r>
            <a:endParaRPr sz="1500" kern="0" spc="-3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103000"/>
              </a:lnSpc>
              <a:spcBef>
                <a:spcPts val="70"/>
              </a:spcBef>
            </a:pPr>
            <a:r>
              <a:rPr sz="1500" u="sng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一个人身份证只能</a:t>
            </a:r>
            <a:r>
              <a:rPr sz="1500" u="sng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实名一个账号</a:t>
            </a:r>
            <a:r>
              <a:rPr sz="1500" u="sng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！！</a:t>
            </a:r>
            <a:r>
              <a:rPr sz="1500" u="sng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或者使用护照注册实名第二个欧易</a:t>
            </a:r>
            <a:endParaRPr sz="1500" u="sng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510" algn="l" rtl="0" eaLnBrk="0">
              <a:lnSpc>
                <a:spcPct val="96000"/>
              </a:lnSpc>
              <a:spcBef>
                <a:spcPts val="210"/>
              </a:spcBef>
            </a:pPr>
            <a:r>
              <a:rPr u="sng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一旦注册成功自动进入欧易内部禁言群，</a:t>
            </a:r>
            <a:r>
              <a:rPr u="sng" kern="0" spc="-2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u="sng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里面</a:t>
            </a:r>
            <a:r>
              <a:rPr u="sng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有喊单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97000"/>
              </a:lnSpc>
              <a:spcBef>
                <a:spcPts val="0"/>
              </a:spcBef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如果网站打不开 点击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okx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官网下载</a:t>
            </a:r>
            <a:r>
              <a:rPr sz="15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u="sng" kern="0" spc="-1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6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https:</a:t>
            </a:r>
            <a:r>
              <a:rPr sz="1500" b="1" u="sng" kern="0" spc="85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6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/</a:t>
            </a:r>
            <a:r>
              <a:rPr sz="1500" u="sng" kern="0" spc="-30" dirty="0">
                <a:solidFill>
                  <a:srgbClr val="0563C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hlinkClick r:id="rId6">
                  <a:extLst>
                    <a:ext uri="{DAF060AB-1E55-43B9-8AAB-6FB025537F2F}">
                      <wpsdc:hlinkClr xmlns:wpsdc="http://www.wps.cn/officeDocument/2017/drawingmlCustomData" val="0563C1"/>
                      <wpsdc:folHlinkClr xmlns:wpsdc="http://www.wps.cn/officeDocument/2017/drawingmlCustomData" val="0563C1"/>
                      <wpsdc:hlinkUnderline xmlns:wpsdc="http://www.wps.cn/officeDocument/2017/drawingmlCustomData" val="0"/>
                    </a:ext>
                  </a:extLst>
                </a:hlinkClick>
              </a:rPr>
              <a:t>www.okx.com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  <a:spcBef>
                <a:spcPts val="20"/>
              </a:spcBef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在注册填邮箱的时候 一定要填邀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请码 </a:t>
            </a:r>
            <a:r>
              <a:rPr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11</a:t>
            </a:r>
            <a:r>
              <a:rPr sz="1500" kern="0" spc="-18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 </a:t>
            </a:r>
            <a:r>
              <a:rPr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YDXB</a:t>
            </a:r>
            <a:r>
              <a:rPr lang="en-US"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 </a:t>
            </a:r>
            <a:r>
              <a:rPr lang="zh-CN" altLang="en-US"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或者</a:t>
            </a:r>
            <a:r>
              <a:rPr lang="en-US" altLang="zh-CN"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11nbnbnb</a:t>
            </a:r>
            <a:r>
              <a:rPr lang="zh-CN" altLang="en-US"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或者</a:t>
            </a:r>
            <a:r>
              <a:rPr lang="en-US" altLang="zh-CN"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11YDXB</a:t>
            </a:r>
            <a:r>
              <a:rPr lang="zh-CN" altLang="en-US" sz="1500" kern="0" spc="-20" dirty="0">
                <a:solidFill>
                  <a:schemeClr val="bg1">
                    <a:alpha val="100000"/>
                  </a:schemeClr>
                </a:solidFill>
                <a:latin typeface="+mj-ea"/>
                <a:ea typeface="+mj-ea"/>
                <a:cs typeface="+mj-ea"/>
              </a:rPr>
              <a:t>或者</a:t>
            </a:r>
            <a:r>
              <a:rPr lang="en-US" altLang="zh-CN" sz="1500" u="sng">
                <a:solidFill>
                  <a:schemeClr val="bg1"/>
                </a:solidFill>
                <a:latin typeface="+mj-ea"/>
                <a:ea typeface="+mj-ea"/>
                <a:cs typeface="+mj-ea"/>
                <a:sym typeface="+mn-ea"/>
              </a:rPr>
              <a:t>87302413 </a:t>
            </a:r>
            <a:r>
              <a:rPr lang="en-US" altLang="zh-CN" sz="1500">
                <a:solidFill>
                  <a:srgbClr val="FF0000"/>
                </a:solidFill>
                <a:sym typeface="+mn-ea"/>
              </a:rPr>
              <a:t>    </a:t>
            </a:r>
            <a:endParaRPr sz="1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97000"/>
              </a:lnSpc>
              <a:spcBef>
                <a:spcPts val="450"/>
              </a:spcBef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苹果手机下载方法：</a:t>
            </a:r>
            <a:r>
              <a:rPr sz="1500" kern="0" spc="-2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某宝某鱼搜一下</a:t>
            </a:r>
            <a:r>
              <a:rPr sz="1500" kern="0" spc="-2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“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外某区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ID”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几块钱一个就可以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965"/>
              </a:lnSpc>
              <a:spcBef>
                <a:spcPts val="55"/>
              </a:spcBef>
            </a:pP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APP store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和外国人一样，</a:t>
            </a:r>
            <a:r>
              <a:rPr sz="1500" kern="0" spc="-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下载欧易，</a:t>
            </a:r>
            <a:r>
              <a:rPr sz="1500" kern="0" spc="-2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推特，</a:t>
            </a:r>
            <a:r>
              <a:rPr sz="1500" kern="0" spc="-2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小飞</a:t>
            </a:r>
            <a:r>
              <a:rPr sz="15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机，</a:t>
            </a:r>
            <a:r>
              <a:rPr sz="1500" kern="0" spc="-2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脸书等等软件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algn="l" rtl="0" eaLnBrk="0">
              <a:lnSpc>
                <a:spcPct val="81000"/>
              </a:lnSpc>
              <a:spcBef>
                <a:spcPts val="35"/>
              </a:spcBef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复制浏览器打开</a:t>
            </a:r>
            <a:r>
              <a:rPr sz="1500" kern="0" spc="4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QQ wx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直接点是点不开国外链接的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ts val="2110"/>
              </a:lnSpc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如果浏览器打不开就换一个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浏览器 特别是华为手机！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87000"/>
              </a:lnSpc>
              <a:spcBef>
                <a:spcPts val="30"/>
              </a:spcBef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如果都打不开就挂上梯子</a:t>
            </a:r>
            <a:r>
              <a:rPr sz="1500" kern="0" spc="4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免费的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梯子到处都有一定要填邀请码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40" name="picture 4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051035" y="1013459"/>
            <a:ext cx="2822829" cy="5388864"/>
          </a:xfrm>
          <a:prstGeom prst="rect">
            <a:avLst/>
          </a:prstGeom>
        </p:spPr>
      </p:pic>
      <p:pic>
        <p:nvPicPr>
          <p:cNvPr id="442" name="picture 4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995414" y="5192013"/>
            <a:ext cx="1447800" cy="1417320"/>
          </a:xfrm>
          <a:prstGeom prst="rect">
            <a:avLst/>
          </a:prstGeom>
        </p:spPr>
      </p:pic>
      <p:pic>
        <p:nvPicPr>
          <p:cNvPr id="444" name="picture 4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1604497" y="289559"/>
            <a:ext cx="316992" cy="316992"/>
          </a:xfrm>
          <a:prstGeom prst="rect">
            <a:avLst/>
          </a:prstGeom>
        </p:spPr>
      </p:pic>
      <p:pic>
        <p:nvPicPr>
          <p:cNvPr id="446" name="picture 4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72795" y="362711"/>
            <a:ext cx="473963" cy="167640"/>
          </a:xfrm>
          <a:prstGeom prst="rect">
            <a:avLst/>
          </a:prstGeom>
        </p:spPr>
      </p:pic>
      <p:pic>
        <p:nvPicPr>
          <p:cNvPr id="448" name="picture 4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137659" y="414527"/>
            <a:ext cx="371855" cy="655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31800"/>
            <a:ext cx="10515600" cy="902335"/>
          </a:xfrm>
        </p:spPr>
        <p:txBody>
          <a:bodyPr>
            <a:normAutofit fontScale="90000"/>
          </a:bodyPr>
          <a:p>
            <a:r>
              <a:rPr lang="en-US" altLang="zh-CN"/>
              <a:t> OKX</a:t>
            </a:r>
            <a:r>
              <a:rPr lang="zh-CN" altLang="en-US"/>
              <a:t>交易所</a:t>
            </a:r>
            <a:r>
              <a:rPr lang="zh-CN"/>
              <a:t>换绑教程</a:t>
            </a:r>
            <a:r>
              <a:rPr lang="en-US" altLang="zh-CN"/>
              <a:t>     </a:t>
            </a:r>
            <a:r>
              <a:rPr lang="zh-CN" altLang="en-US"/>
              <a:t>国产</a:t>
            </a:r>
            <a:r>
              <a:rPr lang="zh-CN" altLang="en-US"/>
              <a:t>未来稳定币第一</a:t>
            </a:r>
            <a:r>
              <a:rPr lang="zh-CN" altLang="en-US"/>
              <a:t>所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100" y="1156335"/>
            <a:ext cx="8199120" cy="5251450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zh-CN" altLang="en-US" sz="1600"/>
              <a:t>一定要填邀请码！</a:t>
            </a:r>
            <a:r>
              <a:rPr lang="en-US" sz="1600" u="sng">
                <a:solidFill>
                  <a:srgbClr val="FF0000"/>
                </a:solidFill>
              </a:rPr>
              <a:t>HUIGUI</a:t>
            </a:r>
            <a:r>
              <a:rPr lang="en-US" altLang="zh-CN" sz="1600">
                <a:solidFill>
                  <a:srgbClr val="FF0000"/>
                </a:solidFill>
              </a:rPr>
              <a:t>   </a:t>
            </a:r>
            <a:r>
              <a:rPr lang="zh-CN" altLang="en-US" sz="1600">
                <a:sym typeface="+mn-ea"/>
              </a:rPr>
              <a:t>界面如下，不一样均为假冒</a:t>
            </a:r>
            <a:r>
              <a:rPr lang="en-US" altLang="zh-CN" sz="1600">
                <a:sym typeface="+mn-ea"/>
              </a:rPr>
              <a:t>----&gt;                </a:t>
            </a:r>
            <a:endParaRPr lang="zh-CN" altLang="en-US" sz="1600"/>
          </a:p>
          <a:p>
            <a:pPr marL="0" indent="0">
              <a:buNone/>
            </a:pPr>
            <a:r>
              <a:rPr lang="zh-CN" altLang="en-US" sz="1600">
                <a:sym typeface="+mn-ea"/>
              </a:rPr>
              <a:t>欧易快速换绑通道链接：</a:t>
            </a:r>
            <a:r>
              <a:rPr lang="en-US" altLang="zh-CN" sz="1600">
                <a:hlinkClick r:id="rId2" action="ppaction://hlinkfile"/>
              </a:rPr>
              <a:t>https://www.oyidl.net/ul/J6l2R5?channelid=huigui</a:t>
            </a:r>
            <a:endParaRPr lang="en-US" altLang="zh-CN" sz="1600">
              <a:hlinkClick r:id="rId2" action="ppaction://hlinkfile"/>
            </a:endParaRPr>
          </a:p>
          <a:p>
            <a:pPr marL="0" indent="0">
              <a:buNone/>
            </a:pPr>
            <a:r>
              <a:rPr lang="zh-CN" altLang="en-US" sz="1600">
                <a:hlinkClick r:id="rId2" action="ppaction://hlinkfile"/>
              </a:rPr>
              <a:t>沉</a:t>
            </a:r>
            <a:r>
              <a:rPr lang="zh-CN" altLang="en-US" sz="1600"/>
              <a:t>默客户（</a:t>
            </a:r>
            <a:r>
              <a:rPr lang="en-US" altLang="zh-CN" sz="1600"/>
              <a:t>60</a:t>
            </a:r>
            <a:r>
              <a:rPr lang="zh-CN" altLang="en-US" sz="1600"/>
              <a:t>天不登录用户，可以通过以上链接直接换绑，一次不成功就两次）</a:t>
            </a:r>
            <a:endParaRPr lang="zh-CN" altLang="en-US" sz="1600"/>
          </a:p>
          <a:p>
            <a:pPr marL="0" indent="0">
              <a:buNone/>
            </a:pPr>
            <a:r>
              <a:rPr lang="zh-CN" altLang="en-US" sz="1600"/>
              <a:t>一旦换绑成功自动会进群</a:t>
            </a:r>
            <a:endParaRPr lang="en-US" altLang="zh-CN" sz="1600">
              <a:sym typeface="+mn-ea"/>
            </a:endParaRPr>
          </a:p>
          <a:p>
            <a:pPr marL="0" indent="0">
              <a:buNone/>
            </a:pPr>
            <a:r>
              <a:rPr lang="en-US" altLang="zh-CN" sz="1600"/>
              <a:t> </a:t>
            </a:r>
            <a:r>
              <a:rPr lang="zh-CN" altLang="en-US" sz="1600"/>
              <a:t>安装包下载链接：</a:t>
            </a:r>
            <a:endParaRPr lang="zh-CN" altLang="en-US" sz="1600"/>
          </a:p>
          <a:p>
            <a:pPr marL="0" indent="0">
              <a:buNone/>
            </a:pPr>
            <a:r>
              <a:rPr lang="en-US" altLang="zh-CN" sz="1600">
                <a:hlinkClick r:id="rId3" action="ppaction://hlinkfile"/>
              </a:rPr>
              <a:t>https://static.urcfm.com/upgradeapp/okx-android_87302413.apk</a:t>
            </a:r>
            <a:endParaRPr lang="en-US" altLang="zh-CN" sz="1600">
              <a:hlinkClick r:id="rId3" action="ppaction://hlinkfile"/>
            </a:endParaRPr>
          </a:p>
          <a:p>
            <a:pPr marL="0" indent="0">
              <a:buNone/>
            </a:pPr>
            <a:r>
              <a:rPr lang="zh-CN" altLang="en-US" sz="1600"/>
              <a:t>如果之前注册过，卸载软件</a:t>
            </a:r>
            <a:r>
              <a:rPr lang="en-US" altLang="zh-CN" sz="1600"/>
              <a:t>180</a:t>
            </a:r>
            <a:r>
              <a:rPr lang="zh-CN" altLang="en-US" sz="1600"/>
              <a:t>天</a:t>
            </a:r>
            <a:r>
              <a:rPr lang="en-US" altLang="zh-CN" sz="1600"/>
              <a:t> </a:t>
            </a:r>
            <a:r>
              <a:rPr lang="zh-CN" altLang="en-US" sz="1600"/>
              <a:t>不登录之后，点击以上链接覆盖注册</a:t>
            </a:r>
            <a:r>
              <a:rPr lang="en-US" altLang="zh-CN" sz="1600"/>
              <a:t>  </a:t>
            </a:r>
            <a:endParaRPr lang="en-US" altLang="zh-CN" sz="1600"/>
          </a:p>
          <a:p>
            <a:pPr marL="0" indent="0">
              <a:buNone/>
            </a:pPr>
            <a:r>
              <a:rPr lang="zh-CN" altLang="en-US" sz="1600"/>
              <a:t>一个人身份证只能实名一个账号，如果之前实名认证过无法通过换一个手机号实现新号</a:t>
            </a:r>
            <a:endParaRPr lang="en-US" altLang="zh-CN" sz="1600"/>
          </a:p>
          <a:p>
            <a:pPr marL="0" indent="0">
              <a:buNone/>
            </a:pPr>
            <a:r>
              <a:rPr lang="zh-CN" altLang="en-US" sz="1600"/>
              <a:t>或者使用护照注册实名第二个欧易，用亲戚朋友身份注册</a:t>
            </a:r>
            <a:r>
              <a:rPr lang="en-US" altLang="zh-CN" sz="1600"/>
              <a:t>         </a:t>
            </a:r>
            <a:endParaRPr lang="en-US" altLang="zh-CN" sz="1600"/>
          </a:p>
          <a:p>
            <a:pPr marL="0" indent="0">
              <a:buNone/>
            </a:pPr>
            <a:r>
              <a:rPr lang="en-US" altLang="zh-CN" sz="1600"/>
              <a:t> </a:t>
            </a:r>
            <a:r>
              <a:rPr lang="zh-CN" altLang="en-US" sz="1600" u="sng"/>
              <a:t>一旦注册成功自动进入欧易内部禁言群，里面有喊单</a:t>
            </a:r>
            <a:endParaRPr lang="zh-CN" altLang="en-US" sz="1600"/>
          </a:p>
          <a:p>
            <a:pPr marL="0" indent="0">
              <a:buNone/>
            </a:pPr>
            <a:endParaRPr lang="en-US" altLang="zh-CN" sz="1600"/>
          </a:p>
          <a:p>
            <a:pPr marL="0" indent="0">
              <a:buNone/>
            </a:pPr>
            <a:r>
              <a:rPr lang="zh-CN" altLang="en-US" sz="1600"/>
              <a:t>苹果手机下载方法：某宝某鱼搜一下</a:t>
            </a:r>
            <a:r>
              <a:rPr lang="en-US" altLang="zh-CN" sz="1600"/>
              <a:t>“</a:t>
            </a:r>
            <a:r>
              <a:rPr lang="zh-CN" altLang="en-US" sz="1600"/>
              <a:t>外某区</a:t>
            </a:r>
            <a:r>
              <a:rPr lang="en-US" altLang="zh-CN" sz="1600"/>
              <a:t>ID”</a:t>
            </a:r>
            <a:r>
              <a:rPr lang="zh-CN" altLang="en-US" sz="1600"/>
              <a:t>几块钱一个就</a:t>
            </a:r>
            <a:r>
              <a:rPr lang="zh-CN" altLang="en-US" sz="1600">
                <a:sym typeface="+mn-ea"/>
              </a:rPr>
              <a:t>可以</a:t>
            </a:r>
            <a:endParaRPr lang="zh-CN" altLang="en-US" sz="1600"/>
          </a:p>
          <a:p>
            <a:pPr marL="0" indent="0">
              <a:buNone/>
            </a:pPr>
            <a:r>
              <a:rPr lang="zh-CN" altLang="en-US" sz="1600"/>
              <a:t>在</a:t>
            </a:r>
            <a:r>
              <a:rPr lang="en-US" altLang="zh-CN" sz="1600"/>
              <a:t>APP store</a:t>
            </a:r>
            <a:r>
              <a:rPr lang="zh-CN" altLang="en-US" sz="1600"/>
              <a:t>和外国人一样，下载欧易，推特，小飞机，脸书等等软件</a:t>
            </a:r>
            <a:r>
              <a:rPr lang="en-US" altLang="zh-CN" sz="1600"/>
              <a:t> </a:t>
            </a:r>
            <a:endParaRPr lang="en-US" altLang="zh-CN" sz="1600"/>
          </a:p>
          <a:p>
            <a:pPr marL="0" indent="0">
              <a:buNone/>
            </a:pPr>
            <a:r>
              <a:rPr lang="zh-CN" altLang="en-US" sz="1600"/>
              <a:t>复制浏览器打开</a:t>
            </a:r>
            <a:r>
              <a:rPr lang="en-US" altLang="zh-CN" sz="1600"/>
              <a:t>  QQ wx</a:t>
            </a:r>
            <a:r>
              <a:rPr lang="zh-CN" altLang="en-US" sz="1600"/>
              <a:t>直接点是点不开国外链接的</a:t>
            </a:r>
            <a:r>
              <a:rPr lang="en-US" altLang="zh-CN" sz="1600"/>
              <a:t>       </a:t>
            </a:r>
            <a:endParaRPr lang="en-US" altLang="zh-CN" sz="1600"/>
          </a:p>
          <a:p>
            <a:pPr marL="0" indent="0">
              <a:buNone/>
            </a:pPr>
            <a:r>
              <a:rPr lang="zh-CN" altLang="en-US" sz="1600"/>
              <a:t>如果浏览器打不开就换一个浏览器</a:t>
            </a:r>
            <a:r>
              <a:rPr lang="en-US" altLang="zh-CN" sz="1600"/>
              <a:t> </a:t>
            </a:r>
            <a:r>
              <a:rPr lang="zh-CN" altLang="en-US" sz="1600"/>
              <a:t>特别是华为手机！</a:t>
            </a:r>
            <a:endParaRPr lang="zh-CN" altLang="en-US" sz="1600"/>
          </a:p>
          <a:p>
            <a:pPr marL="0" indent="0">
              <a:buNone/>
            </a:pPr>
            <a:r>
              <a:rPr lang="zh-CN" altLang="en-US" sz="1600"/>
              <a:t>如果都打不开就挂上梯子</a:t>
            </a:r>
            <a:r>
              <a:rPr lang="en-US" altLang="zh-CN" sz="1600"/>
              <a:t>  </a:t>
            </a:r>
            <a:r>
              <a:rPr lang="zh-CN" altLang="en-US" sz="1600"/>
              <a:t>免费的梯子到处都有</a:t>
            </a:r>
            <a:r>
              <a:rPr lang="en-US" altLang="zh-CN" sz="1600"/>
              <a:t>           </a:t>
            </a:r>
            <a:endParaRPr lang="en-US" altLang="zh-CN" sz="1600"/>
          </a:p>
        </p:txBody>
      </p:sp>
      <p:pic>
        <p:nvPicPr>
          <p:cNvPr id="5" name="图片 4" descr="27bd6ed6d925b823b7e3b6ccd9616e1e"/>
          <p:cNvPicPr>
            <a:picLocks noChangeAspect="1"/>
          </p:cNvPicPr>
          <p:nvPr/>
        </p:nvPicPr>
        <p:blipFill>
          <a:blip r:embed="rId4"/>
          <a:srcRect t="4778"/>
          <a:stretch>
            <a:fillRect/>
          </a:stretch>
        </p:blipFill>
        <p:spPr>
          <a:xfrm>
            <a:off x="9122410" y="1089025"/>
            <a:ext cx="2553335" cy="53892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781675" y="5882005"/>
            <a:ext cx="7072630" cy="441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     </a:t>
            </a:r>
            <a:r>
              <a:rPr lang="zh-CN" altLang="en-US">
                <a:sym typeface="+mn-ea"/>
              </a:rPr>
              <a:t>浏览器扫码或者打开此链接</a:t>
            </a:r>
            <a:endParaRPr lang="zh-CN" altLang="en-US">
              <a:sym typeface="+mn-ea"/>
            </a:endParaRPr>
          </a:p>
          <a:p>
            <a:r>
              <a:rPr lang="en-US" altLang="zh-CN">
                <a:sym typeface="+mn-ea"/>
              </a:rPr>
              <a:t>       </a:t>
            </a:r>
            <a:r>
              <a:rPr lang="en-US" altLang="zh-CN">
                <a:sym typeface="+mn-ea"/>
                <a:hlinkClick r:id="rId5" action="ppaction://hlinkfile"/>
              </a:rPr>
              <a:t>https://vlink.cc/xiaobang</a:t>
            </a:r>
            <a:endParaRPr lang="zh-CN" altLang="en-US"/>
          </a:p>
        </p:txBody>
      </p:sp>
      <p:pic>
        <p:nvPicPr>
          <p:cNvPr id="6" name="图片 5" descr="mmexported59d618fca296d0a0370d7c83f59cc7_176788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9270" y="3678555"/>
            <a:ext cx="2263140" cy="22631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6150"/>
          </a:xfrm>
        </p:spPr>
        <p:txBody>
          <a:bodyPr/>
          <a:p>
            <a:r>
              <a:rPr lang="zh-CN" altLang="en-US"/>
              <a:t>以下是一段对欧易交易所的</a:t>
            </a:r>
            <a:r>
              <a:rPr lang="zh-CN" altLang="en-US"/>
              <a:t>介绍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148715"/>
            <a:ext cx="10515600" cy="5456555"/>
          </a:xfrm>
        </p:spPr>
        <p:txBody>
          <a:bodyPr>
            <a:normAutofit lnSpcReduction="10000"/>
          </a:bodyPr>
          <a:p>
            <a:r>
              <a:rPr lang="zh-CN" altLang="en-US" sz="1800"/>
              <a:t>欧易交易所是全世界第</a:t>
            </a:r>
            <a:r>
              <a:rPr lang="en-US" altLang="zh-CN" sz="1800"/>
              <a:t>2</a:t>
            </a:r>
            <a:r>
              <a:rPr lang="zh-CN" altLang="en-US" sz="1800"/>
              <a:t>大的虚拟货币交易所，它可以交易比特币黄金狗狗币特别是你们都知道的特朗普币啊，可以开杠杆合约</a:t>
            </a:r>
            <a:r>
              <a:rPr lang="en-US" altLang="zh-CN" sz="1800"/>
              <a:t>10</a:t>
            </a:r>
            <a:r>
              <a:rPr lang="zh-CN" altLang="en-US" sz="1800"/>
              <a:t>倍杠杆</a:t>
            </a:r>
            <a:r>
              <a:rPr lang="en-US" altLang="zh-CN" sz="1800"/>
              <a:t>5</a:t>
            </a:r>
            <a:r>
              <a:rPr lang="zh-CN" altLang="en-US" sz="1800"/>
              <a:t>倍杠杆，比如说黄金那一天涨了</a:t>
            </a:r>
            <a:r>
              <a:rPr lang="en-US" altLang="zh-CN" sz="1800"/>
              <a:t>2%</a:t>
            </a:r>
            <a:r>
              <a:rPr lang="zh-CN" altLang="en-US" sz="1800"/>
              <a:t>，然后我开的是</a:t>
            </a:r>
            <a:r>
              <a:rPr lang="en-US" altLang="zh-CN" sz="1800"/>
              <a:t>10</a:t>
            </a:r>
            <a:r>
              <a:rPr lang="zh-CN" altLang="en-US" sz="1800"/>
              <a:t>倍杠杆，我全仓赚了</a:t>
            </a:r>
            <a:r>
              <a:rPr lang="en-US" altLang="zh-CN" sz="1800"/>
              <a:t>20%</a:t>
            </a:r>
            <a:r>
              <a:rPr lang="zh-CN" altLang="en-US" sz="1800"/>
              <a:t>全世界第一大交易所</a:t>
            </a:r>
            <a:r>
              <a:rPr lang="zh-CN" altLang="en-US" sz="1800"/>
              <a:t>是币安交易所，相比于欧易有个什么缺陷呢？它合约手续费比欧易贵</a:t>
            </a:r>
            <a:r>
              <a:rPr lang="en-US" altLang="zh-CN" sz="1800"/>
              <a:t>10%</a:t>
            </a:r>
            <a:r>
              <a:rPr lang="zh-CN" altLang="en-US" sz="1800"/>
              <a:t>，我这有一个粉丝他没有通过邀请码开户，没有佣金返现他之前赚了</a:t>
            </a:r>
            <a:r>
              <a:rPr lang="en-US" altLang="zh-CN" sz="1800"/>
              <a:t>100</a:t>
            </a:r>
            <a:r>
              <a:rPr lang="zh-CN" altLang="en-US" sz="1800"/>
              <a:t>刀，结果手续费要他</a:t>
            </a:r>
            <a:r>
              <a:rPr lang="en-US" altLang="zh-CN" sz="1800"/>
              <a:t>50</a:t>
            </a:r>
            <a:r>
              <a:rPr lang="zh-CN" altLang="en-US" sz="1800"/>
              <a:t>刀，而且币安很多中国人受限制他注册不了，有极个别还会被帽子叔叔打电话。</a:t>
            </a:r>
            <a:endParaRPr lang="zh-CN" altLang="en-US" sz="1800"/>
          </a:p>
          <a:p>
            <a:r>
              <a:rPr lang="zh-CN" altLang="en-US" sz="1800"/>
              <a:t>欧易交易所是全中国最大的交易所，并且欧意交易所是全中国唯一一个你买币。充钱提现不用担心帽子叔叔找上门。欧易交易所是全中国唯一的，你可以放心</a:t>
            </a:r>
            <a:r>
              <a:rPr lang="en-US" altLang="zh-CN" sz="1800"/>
              <a:t>C2C</a:t>
            </a:r>
            <a:r>
              <a:rPr lang="zh-CN" altLang="en-US" sz="1800"/>
              <a:t>提现。现在他举办大型拉新活动，因为牛开始的嘛，其实我应该早一点让你们去开户，比特币现在都拉爆历史新高了，早点开始大家都能和我一样翻</a:t>
            </a:r>
            <a:r>
              <a:rPr lang="en-US" altLang="zh-CN" sz="1800"/>
              <a:t>5</a:t>
            </a:r>
            <a:r>
              <a:rPr lang="zh-CN" altLang="en-US" sz="1800"/>
              <a:t>倍这一波，现在还在拉升啊。它的手续费是万一现货，合约杠杆的手续费是万</a:t>
            </a:r>
            <a:r>
              <a:rPr lang="en-US" altLang="zh-CN" sz="1800"/>
              <a:t>2</a:t>
            </a:r>
            <a:r>
              <a:rPr lang="zh-CN" altLang="en-US" sz="1800"/>
              <a:t>，就跟期货一样的，然后他这一次拿出</a:t>
            </a:r>
            <a:r>
              <a:rPr lang="en-US" altLang="zh-CN" sz="1800"/>
              <a:t>25%</a:t>
            </a:r>
            <a:r>
              <a:rPr lang="zh-CN" altLang="en-US" sz="1800"/>
              <a:t>的优惠给了我们，你们的手续费比外面要便宜</a:t>
            </a:r>
            <a:r>
              <a:rPr lang="en-US" altLang="zh-CN" sz="1800"/>
              <a:t>20%</a:t>
            </a:r>
            <a:r>
              <a:rPr lang="zh-CN" altLang="en-US" sz="1800"/>
              <a:t>，然后</a:t>
            </a:r>
            <a:r>
              <a:rPr lang="en-US" altLang="zh-CN" sz="1800"/>
              <a:t>5%</a:t>
            </a:r>
            <a:r>
              <a:rPr lang="zh-CN" altLang="en-US" sz="1800"/>
              <a:t>是我的提成啊，你们每天交易几万块，我能获得</a:t>
            </a:r>
            <a:r>
              <a:rPr lang="en-US" altLang="zh-CN" sz="1800"/>
              <a:t>5</a:t>
            </a:r>
            <a:r>
              <a:rPr lang="zh-CN" altLang="en-US" sz="1800"/>
              <a:t>块钱</a:t>
            </a:r>
            <a:r>
              <a:rPr lang="en-US" altLang="zh-CN" sz="1800"/>
              <a:t>10</a:t>
            </a:r>
            <a:r>
              <a:rPr lang="zh-CN" altLang="en-US" sz="1800"/>
              <a:t>块钱这样子的返现。如果我要你们充很多很多钱每天去操作，那我可以多赚很多钱，对的是这样的，但是我是一个良心博主，我自己通过交易可以赚到</a:t>
            </a:r>
            <a:r>
              <a:rPr lang="zh-CN" altLang="en-US" sz="1800"/>
              <a:t>钱，我不会让你们去充很多钱进去，因为币圈这个东西你要是能赚钱，你可以拿</a:t>
            </a:r>
            <a:r>
              <a:rPr lang="en-US" altLang="zh-CN" sz="1800"/>
              <a:t>100</a:t>
            </a:r>
            <a:r>
              <a:rPr lang="zh-CN" altLang="en-US" sz="1800"/>
              <a:t>块钱赚到一个亿，因为这里面每一天翻</a:t>
            </a:r>
            <a:r>
              <a:rPr lang="en-US" altLang="zh-CN" sz="1800"/>
              <a:t>10</a:t>
            </a:r>
            <a:r>
              <a:rPr lang="zh-CN" altLang="en-US" sz="1800"/>
              <a:t>倍翻</a:t>
            </a:r>
            <a:r>
              <a:rPr lang="en-US" altLang="zh-CN" sz="1800"/>
              <a:t>20</a:t>
            </a:r>
            <a:r>
              <a:rPr lang="zh-CN" altLang="en-US" sz="1800"/>
              <a:t>倍的人大有人在。像我这样子赚</a:t>
            </a:r>
            <a:r>
              <a:rPr lang="en-US" altLang="zh-CN" sz="1800"/>
              <a:t>50</a:t>
            </a:r>
            <a:r>
              <a:rPr lang="zh-CN" altLang="en-US" sz="1800"/>
              <a:t>个点</a:t>
            </a:r>
            <a:r>
              <a:rPr lang="en-US" altLang="zh-CN" sz="1800"/>
              <a:t>60</a:t>
            </a:r>
            <a:r>
              <a:rPr lang="zh-CN" altLang="en-US" sz="1800"/>
              <a:t>个点还是比较保守的，我之前群里面的几个粉丝，他们就充了</a:t>
            </a:r>
            <a:r>
              <a:rPr lang="en-US" altLang="zh-CN" sz="1800"/>
              <a:t>100</a:t>
            </a:r>
            <a:r>
              <a:rPr lang="zh-CN" altLang="en-US" sz="1800"/>
              <a:t>块钱啊，跟着我一个月下来现在已经</a:t>
            </a:r>
            <a:r>
              <a:rPr lang="en-US" altLang="zh-CN" sz="1800"/>
              <a:t>1300</a:t>
            </a:r>
            <a:r>
              <a:rPr lang="zh-CN" altLang="en-US" sz="1800"/>
              <a:t>了</a:t>
            </a:r>
            <a:r>
              <a:rPr lang="en-US" altLang="zh-CN" sz="1800"/>
              <a:t> </a:t>
            </a:r>
            <a:r>
              <a:rPr lang="zh-CN" altLang="en-US" sz="1800"/>
              <a:t>翻了</a:t>
            </a:r>
            <a:r>
              <a:rPr lang="en-US" altLang="zh-CN" sz="1800"/>
              <a:t>10</a:t>
            </a:r>
            <a:r>
              <a:rPr lang="zh-CN" altLang="en-US" sz="1800"/>
              <a:t>多倍，所以说新手小白，我只建议充钱就充</a:t>
            </a:r>
            <a:r>
              <a:rPr lang="en-US" altLang="zh-CN" sz="1800"/>
              <a:t>500</a:t>
            </a:r>
            <a:r>
              <a:rPr lang="zh-CN" altLang="en-US" sz="1800"/>
              <a:t>块，多了你就别充，你充</a:t>
            </a:r>
            <a:r>
              <a:rPr lang="en-US" altLang="zh-CN" sz="1800"/>
              <a:t>100</a:t>
            </a:r>
            <a:r>
              <a:rPr lang="zh-CN" altLang="en-US" sz="1800"/>
              <a:t>块，你想办法把这</a:t>
            </a:r>
            <a:r>
              <a:rPr lang="en-US" altLang="zh-CN" sz="1800"/>
              <a:t>100</a:t>
            </a:r>
            <a:r>
              <a:rPr lang="zh-CN" altLang="en-US" sz="1800"/>
              <a:t>块赚到</a:t>
            </a:r>
            <a:r>
              <a:rPr lang="en-US" altLang="zh-CN" sz="1800"/>
              <a:t>200</a:t>
            </a:r>
            <a:r>
              <a:rPr lang="zh-CN" altLang="en-US" sz="1800"/>
              <a:t>块啊，你就能再充钱进去。</a:t>
            </a:r>
            <a:endParaRPr lang="zh-CN" altLang="en-US" sz="1800"/>
          </a:p>
          <a:p>
            <a:r>
              <a:rPr lang="zh-CN" altLang="en-US" sz="1800"/>
              <a:t>注册之后把</a:t>
            </a:r>
            <a:r>
              <a:rPr lang="en-US" altLang="zh-CN" sz="1800"/>
              <a:t>uid</a:t>
            </a:r>
            <a:r>
              <a:rPr lang="zh-CN" altLang="en-US" sz="1800"/>
              <a:t>就是账号数字编码发给我，</a:t>
            </a:r>
            <a:r>
              <a:rPr lang="en-US" altLang="zh-CN" sz="1800"/>
              <a:t>app</a:t>
            </a:r>
            <a:r>
              <a:rPr lang="zh-CN" altLang="en-US" sz="1800"/>
              <a:t>下载之后进去身份证注册</a:t>
            </a:r>
            <a:r>
              <a:rPr lang="en-US" altLang="zh-CN" sz="1800"/>
              <a:t>         OK</a:t>
            </a:r>
            <a:r>
              <a:rPr lang="zh-CN" altLang="en-US" sz="1800"/>
              <a:t>了就拉粉丝群</a:t>
            </a:r>
            <a:endParaRPr lang="zh-CN" altLang="en-US" sz="1800"/>
          </a:p>
          <a:p>
            <a:r>
              <a:rPr lang="zh-CN" altLang="en-US" sz="1800"/>
              <a:t>用我链接注册的欧易，开户成功欧易内部自动进禁言</a:t>
            </a:r>
            <a:r>
              <a:rPr lang="en-US" altLang="zh-CN" sz="1800"/>
              <a:t>VIP</a:t>
            </a:r>
            <a:r>
              <a:rPr lang="zh-CN" altLang="en-US" sz="1800"/>
              <a:t>群，我的每天思路</a:t>
            </a:r>
            <a:r>
              <a:rPr lang="zh-CN" altLang="en-US" sz="1800"/>
              <a:t>都在里面</a:t>
            </a:r>
            <a:endParaRPr lang="zh-CN" altLang="en-US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