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93825" y="667385"/>
            <a:ext cx="9377045" cy="1875790"/>
          </a:xfrm>
        </p:spPr>
        <p:txBody>
          <a:bodyPr>
            <a:normAutofit fontScale="90000"/>
          </a:bodyPr>
          <a:p>
            <a:r>
              <a:rPr lang="en-US"/>
              <a:t>TMGM MT5/4 </a:t>
            </a:r>
            <a:r>
              <a:rPr lang="zh-CN" altLang="en-US"/>
              <a:t>外汇，股指期货</a:t>
            </a:r>
            <a:br>
              <a:rPr lang="zh-CN" altLang="en-US"/>
            </a:br>
            <a:r>
              <a:rPr lang="en-US" altLang="zh-CN"/>
              <a:t>0</a:t>
            </a:r>
            <a:r>
              <a:rPr lang="zh-CN" altLang="en-US"/>
              <a:t>门槛开户</a:t>
            </a:r>
            <a:r>
              <a:rPr lang="en-US" altLang="zh-CN"/>
              <a:t>+</a:t>
            </a:r>
            <a:r>
              <a:rPr lang="zh-CN" altLang="en-US"/>
              <a:t>基础</a:t>
            </a:r>
            <a:r>
              <a:rPr lang="zh-CN" altLang="en-US"/>
              <a:t>操作教学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82215" y="2490470"/>
            <a:ext cx="8427720" cy="3503295"/>
          </a:xfrm>
        </p:spPr>
        <p:txBody>
          <a:bodyPr>
            <a:noAutofit/>
          </a:bodyPr>
          <a:p>
            <a:pPr algn="l"/>
            <a:r>
              <a:rPr lang="en-US" altLang="zh-CN" sz="2000"/>
              <a:t>1.MT4/MT5 TMGM</a:t>
            </a:r>
            <a:r>
              <a:rPr lang="zh-CN" altLang="en-US" sz="2000"/>
              <a:t>介绍</a:t>
            </a:r>
            <a:endParaRPr lang="zh-CN" altLang="en-US" sz="2000"/>
          </a:p>
          <a:p>
            <a:pPr algn="l"/>
            <a:r>
              <a:rPr lang="en-US" altLang="zh-CN" sz="2000"/>
              <a:t>2.TMGM</a:t>
            </a:r>
            <a:r>
              <a:rPr lang="zh-CN" altLang="en-US" sz="2000"/>
              <a:t>手机</a:t>
            </a:r>
            <a:r>
              <a:rPr lang="en-US" altLang="zh-CN" sz="2000"/>
              <a:t>+</a:t>
            </a:r>
            <a:r>
              <a:rPr lang="zh-CN" altLang="en-US" sz="2000"/>
              <a:t>电脑开户全流程</a:t>
            </a:r>
            <a:endParaRPr lang="zh-CN" altLang="en-US" sz="2000"/>
          </a:p>
          <a:p>
            <a:pPr algn="l"/>
            <a:r>
              <a:rPr lang="zh-CN" altLang="en-US" sz="2000" b="1"/>
              <a:t>以上在</a:t>
            </a:r>
            <a:r>
              <a:rPr lang="en-US" altLang="zh-CN" sz="2000" b="1"/>
              <a:t>  </a:t>
            </a:r>
            <a:r>
              <a:rPr lang="en-US" altLang="zh-CN" sz="2000" b="1">
                <a:sym typeface="+mn-ea"/>
              </a:rPr>
              <a:t>B</a:t>
            </a:r>
            <a:r>
              <a:rPr lang="zh-CN" altLang="en-US" sz="2000" b="1">
                <a:sym typeface="+mn-ea"/>
              </a:rPr>
              <a:t>站</a:t>
            </a:r>
            <a:r>
              <a:rPr lang="en-US" altLang="zh-CN" sz="2000" b="1">
                <a:sym typeface="+mn-ea"/>
              </a:rPr>
              <a:t>FX</a:t>
            </a:r>
            <a:r>
              <a:rPr lang="zh-CN" altLang="en-US" sz="2000" b="1">
                <a:sym typeface="+mn-ea"/>
              </a:rPr>
              <a:t>夜的第七章视频有介绍</a:t>
            </a:r>
            <a:endParaRPr lang="zh-CN" altLang="en-US" sz="2000" b="1"/>
          </a:p>
          <a:p>
            <a:pPr algn="l"/>
            <a:r>
              <a:rPr lang="en-US" altLang="zh-CN" sz="2000"/>
              <a:t>3.</a:t>
            </a:r>
            <a:r>
              <a:rPr lang="zh-CN" altLang="en-US" sz="2000"/>
              <a:t>交易所滑点手续费调整</a:t>
            </a:r>
            <a:endParaRPr lang="zh-CN" altLang="en-US" sz="2000"/>
          </a:p>
          <a:p>
            <a:pPr algn="l"/>
            <a:r>
              <a:rPr lang="en-US" altLang="zh-CN" sz="2000"/>
              <a:t>5.</a:t>
            </a:r>
            <a:r>
              <a:rPr lang="zh-CN" altLang="en-US" sz="2000"/>
              <a:t>一些基础操作视频教学</a:t>
            </a:r>
            <a:endParaRPr lang="zh-CN" altLang="en-US" sz="2000"/>
          </a:p>
          <a:p>
            <a:pPr algn="l"/>
            <a:r>
              <a:rPr lang="en-US" altLang="zh-CN" sz="2000"/>
              <a:t>6.</a:t>
            </a:r>
            <a:r>
              <a:rPr lang="zh-CN" altLang="en-US" sz="2000"/>
              <a:t>出入金说明</a:t>
            </a:r>
            <a:r>
              <a:rPr lang="en-US" altLang="zh-CN" sz="2000"/>
              <a:t>--</a:t>
            </a:r>
            <a:r>
              <a:rPr lang="en-US" altLang="zh-CN" sz="2000" b="1"/>
              <a:t>b</a:t>
            </a:r>
            <a:r>
              <a:rPr lang="zh-CN" altLang="en-US" sz="2000" b="1"/>
              <a:t>站</a:t>
            </a:r>
            <a:r>
              <a:rPr lang="en-US" altLang="zh-CN" sz="2000" b="1"/>
              <a:t>fx</a:t>
            </a:r>
            <a:r>
              <a:rPr lang="zh-CN" altLang="en-US" sz="2000" b="1"/>
              <a:t>夜的第七章有</a:t>
            </a:r>
            <a:endParaRPr lang="zh-CN" altLang="en-US" sz="2000" b="1"/>
          </a:p>
          <a:p>
            <a:pPr algn="l"/>
            <a:r>
              <a:rPr lang="zh-CN" altLang="en-US" sz="2000"/>
              <a:t>右边是公开免费</a:t>
            </a:r>
            <a:r>
              <a:rPr lang="en-US" altLang="zh-CN" sz="2000"/>
              <a:t>QQ</a:t>
            </a:r>
            <a:r>
              <a:rPr lang="zh-CN" altLang="en-US" sz="2000"/>
              <a:t>群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里面有你开户对接的客户经理</a:t>
            </a:r>
            <a:r>
              <a:rPr lang="en-US" altLang="zh-CN" sz="2000"/>
              <a:t> (</a:t>
            </a:r>
            <a:r>
              <a:rPr lang="zh-CN" altLang="en-US" sz="2000"/>
              <a:t>管理员</a:t>
            </a:r>
            <a:r>
              <a:rPr lang="en-US" altLang="zh-CN" sz="2000"/>
              <a:t>kreed)</a:t>
            </a:r>
            <a:endParaRPr lang="en-US" altLang="zh-CN" sz="2000"/>
          </a:p>
          <a:p>
            <a:pPr algn="l"/>
            <a:r>
              <a:rPr lang="zh-CN" altLang="en-US" sz="2000"/>
              <a:t>肖邦偶尔喊单，开户成功之后拉进</a:t>
            </a:r>
            <a:r>
              <a:rPr lang="en-US" altLang="zh-CN" sz="2000"/>
              <a:t>FX</a:t>
            </a:r>
            <a:r>
              <a:rPr lang="zh-CN" altLang="en-US" sz="2000"/>
              <a:t>黄金群</a:t>
            </a:r>
            <a:endParaRPr lang="zh-CN" altLang="en-US" sz="2000"/>
          </a:p>
        </p:txBody>
      </p:sp>
      <p:pic>
        <p:nvPicPr>
          <p:cNvPr id="4" name="图片 3" descr="QQImage_1767962364499_5518362717331607401"/>
          <p:cNvPicPr>
            <a:picLocks noChangeAspect="1"/>
          </p:cNvPicPr>
          <p:nvPr/>
        </p:nvPicPr>
        <p:blipFill>
          <a:blip r:embed="rId2"/>
          <a:srcRect l="12926" t="19269" r="14145" b="27935"/>
          <a:stretch>
            <a:fillRect/>
          </a:stretch>
        </p:blipFill>
        <p:spPr>
          <a:xfrm>
            <a:off x="7820660" y="2543175"/>
            <a:ext cx="2812415" cy="3620770"/>
          </a:xfrm>
          <a:prstGeom prst="rect">
            <a:avLst/>
          </a:prstGeom>
        </p:spPr>
      </p:pic>
      <p:pic>
        <p:nvPicPr>
          <p:cNvPr id="6" name="图片 5" descr="qrcode_1772704373009"/>
          <p:cNvPicPr>
            <a:picLocks noChangeAspect="1"/>
          </p:cNvPicPr>
          <p:nvPr/>
        </p:nvPicPr>
        <p:blipFill>
          <a:blip r:embed="rId3"/>
          <a:srcRect l="9137" t="15833" r="10175" b="24102"/>
          <a:stretch>
            <a:fillRect/>
          </a:stretch>
        </p:blipFill>
        <p:spPr>
          <a:xfrm>
            <a:off x="7731125" y="2542540"/>
            <a:ext cx="2901315" cy="3803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TMGM</a:t>
            </a:r>
            <a:r>
              <a:rPr lang="zh-CN" altLang="en-US"/>
              <a:t>开户</a:t>
            </a:r>
            <a:r>
              <a:rPr lang="zh-CN" altLang="en-US"/>
              <a:t>简介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11725" y="1253490"/>
            <a:ext cx="6442075" cy="5324475"/>
          </a:xfrm>
        </p:spPr>
        <p:txBody>
          <a:bodyPr>
            <a:normAutofit lnSpcReduction="20000"/>
          </a:bodyPr>
          <a:p>
            <a:r>
              <a:rPr lang="zh-CN" altLang="en-US" sz="2000"/>
              <a:t>搭配</a:t>
            </a:r>
            <a:r>
              <a:rPr lang="zh-CN" altLang="en-US">
                <a:solidFill>
                  <a:srgbClr val="FF0000"/>
                </a:solidFill>
              </a:rPr>
              <a:t>欧易</a:t>
            </a:r>
            <a:r>
              <a:rPr lang="zh-CN" altLang="en-US" sz="2000"/>
              <a:t>使用出入金更方便</a:t>
            </a:r>
            <a:endParaRPr lang="zh-CN" altLang="en-US" sz="2000"/>
          </a:p>
          <a:p>
            <a:r>
              <a:rPr lang="zh-CN" altLang="en-US" sz="2000"/>
              <a:t>交易美股</a:t>
            </a:r>
            <a:r>
              <a:rPr lang="en-US" altLang="zh-CN" sz="2000"/>
              <a:t>   A</a:t>
            </a:r>
            <a:r>
              <a:rPr lang="zh-CN" altLang="en-US" sz="2000"/>
              <a:t>股</a:t>
            </a:r>
            <a:r>
              <a:rPr lang="en-US" altLang="zh-CN" sz="2000"/>
              <a:t> </a:t>
            </a:r>
            <a:r>
              <a:rPr lang="zh-CN" altLang="en-US" sz="2000"/>
              <a:t>期货</a:t>
            </a:r>
            <a:r>
              <a:rPr lang="en-US" altLang="zh-CN" sz="2000"/>
              <a:t>  </a:t>
            </a:r>
            <a:r>
              <a:rPr lang="zh-CN" altLang="en-US" sz="2000"/>
              <a:t>原油</a:t>
            </a:r>
            <a:endParaRPr lang="zh-CN" altLang="en-US" sz="2000"/>
          </a:p>
          <a:p>
            <a:r>
              <a:rPr lang="zh-CN" altLang="en-US" sz="2000"/>
              <a:t>黄金</a:t>
            </a:r>
            <a:r>
              <a:rPr lang="en-US" altLang="zh-CN" sz="2000"/>
              <a:t>  </a:t>
            </a:r>
            <a:r>
              <a:rPr lang="zh-CN" altLang="en-US" sz="2000"/>
              <a:t>白银</a:t>
            </a:r>
            <a:r>
              <a:rPr lang="en-US" altLang="zh-CN" sz="2000"/>
              <a:t>  </a:t>
            </a:r>
            <a:r>
              <a:rPr lang="zh-CN" altLang="en-US" sz="2000"/>
              <a:t>铂金</a:t>
            </a:r>
            <a:endParaRPr lang="zh-CN" altLang="en-US" sz="2000"/>
          </a:p>
          <a:p>
            <a:r>
              <a:rPr lang="zh-CN" altLang="en-US" sz="2000"/>
              <a:t>外汇货币对</a:t>
            </a:r>
            <a:endParaRPr lang="zh-CN" altLang="en-US" sz="2000"/>
          </a:p>
          <a:p>
            <a:r>
              <a:rPr lang="zh-CN" altLang="en-US" sz="2000"/>
              <a:t>港股</a:t>
            </a:r>
            <a:r>
              <a:rPr lang="en-US" altLang="zh-CN" sz="2000"/>
              <a:t> </a:t>
            </a:r>
            <a:r>
              <a:rPr lang="zh-CN" altLang="en-US" sz="2000"/>
              <a:t>小米</a:t>
            </a:r>
            <a:r>
              <a:rPr lang="en-US" altLang="zh-CN" sz="2000"/>
              <a:t> </a:t>
            </a:r>
            <a:r>
              <a:rPr lang="zh-CN" altLang="en-US" sz="2000"/>
              <a:t>蜜雪冰城</a:t>
            </a:r>
            <a:r>
              <a:rPr lang="en-US" altLang="zh-CN" sz="2000"/>
              <a:t> </a:t>
            </a:r>
            <a:r>
              <a:rPr lang="zh-CN" altLang="en-US" sz="2000"/>
              <a:t>阿里巴巴</a:t>
            </a:r>
            <a:r>
              <a:rPr lang="en-US" altLang="zh-CN" sz="2000"/>
              <a:t> </a:t>
            </a:r>
            <a:r>
              <a:rPr lang="zh-CN" altLang="en-US" sz="2000"/>
              <a:t>腾讯</a:t>
            </a:r>
            <a:r>
              <a:rPr lang="en-US" altLang="zh-CN" sz="2000"/>
              <a:t> </a:t>
            </a:r>
            <a:r>
              <a:rPr lang="zh-CN" altLang="en-US" sz="2000"/>
              <a:t>英伟达</a:t>
            </a:r>
            <a:r>
              <a:rPr lang="en-US" altLang="zh-CN" sz="2000"/>
              <a:t> </a:t>
            </a:r>
            <a:r>
              <a:rPr lang="zh-CN" altLang="en-US" sz="2000"/>
              <a:t>苹果等等</a:t>
            </a:r>
            <a:endParaRPr lang="zh-CN" altLang="en-US" sz="2000"/>
          </a:p>
          <a:p>
            <a:r>
              <a:rPr lang="zh-CN" altLang="en-US" sz="2000"/>
              <a:t>全球股票指数</a:t>
            </a:r>
            <a:r>
              <a:rPr lang="en-US" altLang="zh-CN" sz="2000"/>
              <a:t> </a:t>
            </a:r>
            <a:r>
              <a:rPr lang="zh-CN" altLang="en-US" sz="2000"/>
              <a:t>纳斯达克标普</a:t>
            </a:r>
            <a:r>
              <a:rPr lang="en-US" altLang="zh-CN" sz="2000"/>
              <a:t> A50 hk50</a:t>
            </a:r>
            <a:endParaRPr lang="zh-CN" altLang="en-US" sz="2000"/>
          </a:p>
          <a:p>
            <a:r>
              <a:rPr lang="zh-CN" altLang="en-US" sz="2000"/>
              <a:t>随意调节杠杆</a:t>
            </a:r>
            <a:r>
              <a:rPr lang="en-US" altLang="zh-CN" sz="2000"/>
              <a:t>1x-1000x</a:t>
            </a:r>
            <a:endParaRPr lang="en-US" altLang="zh-CN" sz="2000"/>
          </a:p>
          <a:p>
            <a:r>
              <a:rPr lang="zh-CN" altLang="en-US" sz="2000"/>
              <a:t>后续出详细介绍，敬请期待</a:t>
            </a:r>
            <a:r>
              <a:rPr lang="en-US" altLang="zh-CN" sz="2000"/>
              <a:t>........</a:t>
            </a:r>
            <a:endParaRPr lang="en-US" altLang="zh-CN" sz="2000"/>
          </a:p>
          <a:p>
            <a:r>
              <a:rPr lang="zh-CN" altLang="en-US" sz="2000" u="sng">
                <a:solidFill>
                  <a:srgbClr val="FF0000"/>
                </a:solidFill>
              </a:rPr>
              <a:t>一定要先</a:t>
            </a:r>
            <a:r>
              <a:rPr lang="zh-CN" altLang="en-US" sz="2000" b="1" u="sng">
                <a:solidFill>
                  <a:srgbClr val="FF0000"/>
                </a:solidFill>
              </a:rPr>
              <a:t>注册</a:t>
            </a:r>
            <a:r>
              <a:rPr lang="en-US" altLang="zh-CN" sz="2000" b="1" u="sng">
                <a:solidFill>
                  <a:srgbClr val="FF0000"/>
                </a:solidFill>
              </a:rPr>
              <a:t> </a:t>
            </a:r>
            <a:r>
              <a:rPr lang="zh-CN" altLang="en-US" sz="2000" u="sng">
                <a:solidFill>
                  <a:srgbClr val="FF0000"/>
                </a:solidFill>
              </a:rPr>
              <a:t>再</a:t>
            </a:r>
            <a:r>
              <a:rPr lang="en-US" altLang="zh-CN" sz="2000" u="sng">
                <a:solidFill>
                  <a:srgbClr val="FF0000"/>
                </a:solidFill>
              </a:rPr>
              <a:t> </a:t>
            </a:r>
            <a:r>
              <a:rPr lang="zh-CN" altLang="en-US" sz="2000" b="1" u="sng">
                <a:solidFill>
                  <a:srgbClr val="FF0000"/>
                </a:solidFill>
              </a:rPr>
              <a:t>下载软件</a:t>
            </a:r>
            <a:r>
              <a:rPr lang="zh-CN" altLang="en-US" sz="2000" u="sng">
                <a:solidFill>
                  <a:srgbClr val="FF0000"/>
                </a:solidFill>
              </a:rPr>
              <a:t>！！！！！</a:t>
            </a:r>
            <a:endParaRPr lang="en-US" altLang="zh-CN" sz="2000"/>
          </a:p>
          <a:p>
            <a:pPr marL="0" indent="0">
              <a:buNone/>
            </a:pPr>
            <a:r>
              <a:rPr lang="zh-CN" altLang="en-US" sz="2000"/>
              <a:t>注册：</a:t>
            </a:r>
            <a:r>
              <a:rPr lang="en-US" altLang="zh-CN" sz="2000">
                <a:hlinkClick r:id="rId2" action="ppaction://hlinkfile"/>
              </a:rPr>
              <a:t>https://portal.tmgrowinv.com/register?node=MjMyMzk3&amp;language=zh-Hans</a:t>
            </a:r>
            <a:endParaRPr lang="en-US" altLang="zh-CN" sz="2000"/>
          </a:p>
          <a:p>
            <a:pPr marL="0" indent="0">
              <a:buNone/>
            </a:pPr>
            <a:r>
              <a:rPr lang="zh-CN" altLang="en-US" sz="2000"/>
              <a:t>或者：</a:t>
            </a:r>
            <a:r>
              <a:rPr lang="en-US" altLang="zh-CN" sz="2000">
                <a:hlinkClick r:id="rId3" action="ppaction://hlinkfile"/>
              </a:rPr>
              <a:t>https://portal.tmgrowinv.com/register?node=MjMyMzk2&amp;language=zh-Hans</a:t>
            </a:r>
            <a:endParaRPr lang="en-US" altLang="zh-CN" sz="2000"/>
          </a:p>
          <a:p>
            <a:pPr marL="0" indent="0">
              <a:buNone/>
            </a:pPr>
            <a:r>
              <a:rPr lang="zh-CN" altLang="en-US" sz="2000"/>
              <a:t>软件下载：</a:t>
            </a:r>
            <a:r>
              <a:rPr lang="en-US" altLang="zh-CN" sz="2000">
                <a:hlinkClick r:id="rId4" action="ppaction://hlinkfile"/>
              </a:rPr>
              <a:t>https://www.inveshubment.com</a:t>
            </a:r>
            <a:endParaRPr lang="en-US" altLang="zh-CN" sz="2000">
              <a:hlinkClick r:id="rId4" action="ppaction://hlinkfile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85435" y="603885"/>
            <a:ext cx="4064000" cy="710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/>
              <a:t>邀请码：</a:t>
            </a:r>
            <a:r>
              <a:rPr lang="en-US" altLang="zh-CN" sz="2800">
                <a:solidFill>
                  <a:srgbClr val="FF0000"/>
                </a:solidFill>
              </a:rPr>
              <a:t>IB1611052160C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4" name="图片 3" descr="4e1e640cc3288a110c35583bca76a0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1252855"/>
            <a:ext cx="3497580" cy="51714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