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3640"/>
          </a:xfrm>
        </p:spPr>
        <p:txBody>
          <a:bodyPr>
            <a:normAutofit fontScale="90000"/>
          </a:bodyPr>
          <a:p>
            <a:r>
              <a:rPr lang="en-US" altLang="zh-CN" b="1"/>
              <a:t>ROOGOO</a:t>
            </a:r>
            <a:r>
              <a:rPr lang="en-US" altLang="zh-CN"/>
              <a:t> U</a:t>
            </a:r>
            <a:r>
              <a:rPr lang="zh-CN" altLang="en-US"/>
              <a:t>卡</a:t>
            </a:r>
            <a:r>
              <a:rPr lang="zh-CN" altLang="en-US" sz="4000"/>
              <a:t>稳定币通过微信支付以及支付宝使用</a:t>
            </a:r>
            <a:endParaRPr lang="zh-CN" altLang="en-US" sz="40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2145" y="1292860"/>
            <a:ext cx="8489950" cy="4884420"/>
          </a:xfrm>
        </p:spPr>
        <p:txBody>
          <a:bodyPr/>
          <a:p>
            <a:r>
              <a:rPr lang="zh-CN" altLang="en-US"/>
              <a:t>注册链接：</a:t>
            </a:r>
            <a:r>
              <a:rPr lang="en-US" altLang="zh-CN">
                <a:hlinkClick r:id="rId2" action="ppaction://hlinkfile"/>
              </a:rPr>
              <a:t>https://h5.roogoo.site/register?inviteCode=k0q6mu </a:t>
            </a:r>
            <a:endParaRPr lang="en-US" altLang="zh-CN">
              <a:hlinkClick r:id="rId2" action="ppaction://hlinkfile"/>
            </a:endParaRPr>
          </a:p>
          <a:p>
            <a:r>
              <a:rPr lang="zh-CN" altLang="en-US" sz="2000"/>
              <a:t>开卡费</a:t>
            </a:r>
            <a:r>
              <a:rPr lang="en-US" altLang="zh-CN" sz="2000"/>
              <a:t>0</a:t>
            </a:r>
            <a:r>
              <a:rPr lang="zh-CN" altLang="en-US" sz="2000"/>
              <a:t>、手续费</a:t>
            </a:r>
            <a:r>
              <a:rPr lang="en-US" altLang="zh-CN" sz="2000"/>
              <a:t>0</a:t>
            </a:r>
            <a:r>
              <a:rPr lang="zh-CN" altLang="en-US" sz="2000"/>
              <a:t>、目前所有的消费</a:t>
            </a:r>
            <a:r>
              <a:rPr lang="en-US" altLang="zh-CN" sz="2000"/>
              <a:t>1U </a:t>
            </a:r>
            <a:r>
              <a:rPr lang="zh-CN" altLang="en-US" sz="2000"/>
              <a:t>可获得</a:t>
            </a:r>
            <a:r>
              <a:rPr lang="en-US" altLang="zh-CN" sz="2000"/>
              <a:t>10</a:t>
            </a:r>
            <a:r>
              <a:rPr lang="zh-CN" altLang="en-US" sz="2000"/>
              <a:t>积分。开通</a:t>
            </a:r>
            <a:r>
              <a:rPr lang="en-US" altLang="zh-CN" sz="2000"/>
              <a:t>ROOG </a:t>
            </a:r>
            <a:r>
              <a:rPr lang="zh-CN" altLang="en-US" sz="2000"/>
              <a:t>质押的，积分翻倍，</a:t>
            </a:r>
            <a:r>
              <a:rPr lang="en-US" altLang="zh-CN" sz="2000"/>
              <a:t>ROOG </a:t>
            </a:r>
            <a:r>
              <a:rPr lang="zh-CN" altLang="en-US" sz="2000"/>
              <a:t>平台币</a:t>
            </a:r>
            <a:r>
              <a:rPr lang="en-US" altLang="zh-CN" sz="2000"/>
              <a:t>10</a:t>
            </a:r>
            <a:r>
              <a:rPr lang="zh-CN" altLang="en-US" sz="2000"/>
              <a:t>月会上架各大交易所，存</a:t>
            </a:r>
            <a:r>
              <a:rPr lang="en-US" altLang="zh-CN" sz="2000"/>
              <a:t>U</a:t>
            </a:r>
            <a:r>
              <a:rPr lang="zh-CN" altLang="en-US" sz="2000"/>
              <a:t>卡客户获得</a:t>
            </a:r>
            <a:r>
              <a:rPr lang="en-US" altLang="zh-CN" sz="2000"/>
              <a:t>4% </a:t>
            </a:r>
            <a:r>
              <a:rPr lang="zh-CN" altLang="en-US" sz="2000"/>
              <a:t>年化利率，公司通过砸钱推广</a:t>
            </a:r>
            <a:r>
              <a:rPr lang="en-US" altLang="zh-CN" sz="2000"/>
              <a:t>U</a:t>
            </a:r>
            <a:r>
              <a:rPr lang="zh-CN" altLang="en-US" sz="2000"/>
              <a:t>卡吸引客户进来消费，</a:t>
            </a:r>
            <a:r>
              <a:rPr lang="en-US" altLang="zh-CN" sz="2000"/>
              <a:t> U</a:t>
            </a:r>
            <a:r>
              <a:rPr lang="zh-CN" altLang="en-US" sz="2000"/>
              <a:t>卡公司赚取手续费</a:t>
            </a:r>
            <a:r>
              <a:rPr lang="en-US" altLang="zh-CN" sz="2000"/>
              <a:t>+</a:t>
            </a:r>
            <a:r>
              <a:rPr lang="zh-CN" altLang="en-US" sz="2000"/>
              <a:t>借货</a:t>
            </a:r>
            <a:r>
              <a:rPr lang="en-US" altLang="zh-CN" sz="2000"/>
              <a:t>8%-10%</a:t>
            </a:r>
            <a:r>
              <a:rPr lang="zh-CN" altLang="en-US" sz="2000"/>
              <a:t>利息吃</a:t>
            </a:r>
            <a:r>
              <a:rPr lang="en-US" altLang="zh-CN" sz="2000"/>
              <a:t>4-6%</a:t>
            </a:r>
            <a:r>
              <a:rPr lang="zh-CN" altLang="en-US" sz="2000"/>
              <a:t>的利息差</a:t>
            </a:r>
            <a:endParaRPr lang="zh-CN" altLang="en-US" sz="2000"/>
          </a:p>
          <a:p>
            <a:r>
              <a:rPr lang="en-US" altLang="zh-CN" sz="2000"/>
              <a:t>                                     </a:t>
            </a:r>
            <a:r>
              <a:rPr lang="zh-CN" altLang="en-US" sz="2000"/>
              <a:t>将</a:t>
            </a:r>
            <a:r>
              <a:rPr lang="en-US" altLang="zh-CN" sz="2000"/>
              <a:t>USDT</a:t>
            </a:r>
            <a:r>
              <a:rPr lang="zh-CN" altLang="en-US" sz="2000"/>
              <a:t>稳定币</a:t>
            </a:r>
            <a:endParaRPr lang="zh-CN" altLang="en-US" sz="2000"/>
          </a:p>
          <a:p>
            <a:r>
              <a:rPr lang="en-US" altLang="zh-CN" sz="2000"/>
              <a:t>                                     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←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存进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卡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zh-CN" altLang="en-US" sz="2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存款</a:t>
            </a:r>
            <a:r>
              <a:rPr lang="en-US" altLang="zh-CN" sz="2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5-8%</a:t>
            </a:r>
            <a:r>
              <a:rPr lang="zh-CN" altLang="en-US" sz="2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年化</a:t>
            </a:r>
            <a:endParaRPr lang="zh-CN" altLang="en-US" sz="2000" b="1" u="sng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U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卡绑定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支付宝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U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卡绑定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微信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直接消费→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260" y="1191895"/>
            <a:ext cx="2667635" cy="53422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496945"/>
            <a:ext cx="2163445" cy="25520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0465" y="3178175"/>
            <a:ext cx="1802765" cy="32778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6410" y="3178175"/>
            <a:ext cx="1557020" cy="32708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